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07" r:id="rId10"/>
    <p:sldId id="308" r:id="rId11"/>
    <p:sldId id="309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8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  <p:sld r:id="rId3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0464" autoAdjust="0"/>
  </p:normalViewPr>
  <p:slideViewPr>
    <p:cSldViewPr snapToGrid="0">
      <p:cViewPr>
        <p:scale>
          <a:sx n="90" d="100"/>
          <a:sy n="90" d="100"/>
        </p:scale>
        <p:origin x="-355" y="-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00340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DefaultModule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4918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DefaultModule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4.6.2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5" y="1631845"/>
            <a:ext cx="7363853" cy="400105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3448249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2715</TotalTime>
  <Words>1347</Words>
  <Application>Microsoft Office PowerPoint</Application>
  <PresentationFormat>Widescreen</PresentationFormat>
  <Paragraphs>413</Paragraphs>
  <Slides>30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527</cp:revision>
  <dcterms:created xsi:type="dcterms:W3CDTF">2016-07-13T16:00:36Z</dcterms:created>
  <dcterms:modified xsi:type="dcterms:W3CDTF">2017-02-27T20:39:04Z</dcterms:modified>
</cp:coreProperties>
</file>